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8" r:id="rId10"/>
    <p:sldId id="269" r:id="rId11"/>
    <p:sldId id="262" r:id="rId12"/>
    <p:sldId id="265" r:id="rId13"/>
    <p:sldId id="266" r:id="rId14"/>
    <p:sldId id="267" r:id="rId15"/>
    <p:sldId id="270" r:id="rId16"/>
    <p:sldId id="27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FF7C75-72D4-10D7-DB8D-F6B4827F8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D64AD6-3FF4-A8DF-625D-9196031E7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871373-AEA2-BCB5-D3FA-43CE6679A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96E9CC-C27A-C24E-758E-48EE99777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C054DB-EF24-A864-438D-004E0CF3B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633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32BF8D-984B-4DF5-625C-57CCB67AE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B9E0ED-9894-0143-64BD-3F0C846E8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690F62-73F6-3D06-3EAD-F0F66F42A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4F8BB9-0F1F-C638-BEFE-C70092B6E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A2583A-35A3-3868-48A1-D853FB252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152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6AA624-FCDF-8A4C-9DD1-666E4D1A58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B4ACF6-FB2B-9C8C-0A0E-440CE3593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05F264-809A-8445-3856-39CE07A24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375A0E-A943-76C2-99F8-8F3BA6229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78A8BC-6687-D9D2-02BA-B512BC882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837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DD048D-3796-464D-BEFE-A082066FF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A14788-D9D5-565A-8302-ECA02346B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24CA3F-4D52-DC38-F0FF-82D7EE850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17FEB0-7E16-2265-E806-2043ED7C5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F0367A-9AD8-DA56-3EE2-F62D9A542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761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F281C6-9E37-495E-1311-161B58A6D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FC1911-5534-47EB-E726-B78A59CDB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3D644D-E437-D046-E02F-502FBBB54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8E7F21-3BD9-00B8-45F9-D90420A74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A0B7F0-459D-DC4C-648C-BD2A31236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37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70F8DA-3BFC-B60C-6194-D635BFA0B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0A7132-CEBD-1A76-A027-89B3367C1B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04E3D6-BB41-5332-406D-AC500AD23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470151-CC8F-7089-679D-44AA467DA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ECC218-10E9-AA4A-1E20-C034FBC54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BB73F7-6D7F-8E6A-5BE2-3DD5AEEBF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70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4A67E7-6054-C6E0-6C7E-DD1DE9095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DED61E-459D-DA64-8B7F-79A2F19B0E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2C64E1-A879-5345-7F7E-D59D26E382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7268ED-71FF-EC4B-9470-81FB771009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92E9B1-2F4C-6C38-4C71-1BD3F7A723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EDD060-B4BF-61CF-E9C3-16F31B6A4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8B78AF-C155-3172-43DC-9C8BD1952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ADFC434-DC72-6668-C39D-23979407A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863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4E394B-2903-2C54-46A5-0A666567B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F88904E-FF65-5CD2-463F-BD1407AC0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42DA28-4B7B-350B-D670-298E6AF3B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5D65F1-EEAC-3A92-7074-20D07EBA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712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34E79C-00D2-5D5B-1588-F65A6B0C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265B75-2FE0-DA26-14E8-5612F161F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9BBA896-9F27-669B-2BEA-67C59D47E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1234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10AB0B-AA25-0F52-2A4E-65C86EDED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9F0948-F8AE-A924-A5C8-7D1B8DA18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9A6A9C9-1DA0-29F1-E827-9A51A6E85C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F7B6CE-9EEA-A42E-3903-92648F914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CF539B-850D-D0F5-7F14-8BA86F1A9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AC2C9E-DACA-EF6E-C2BC-E7C850BC9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833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F452B0-6B3D-FDDE-5463-90D9DE144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4A59230-0077-19E3-7016-DF76F1E416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B885BB-D6E3-B1A7-1312-3B20F3767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F8A6B5-5E55-CC8E-527C-AB60872EB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E34E4F-4ABE-9491-9350-8AC4D4A54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FB4E5F-19AF-44FF-32B7-97B8A370E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650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2620AB2-0DB8-9D3F-830B-DBEE6B15E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6A150E-930E-DC3E-B96F-94F25091A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101BAE-56D5-A0A8-A2E9-E42F23FDEF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FAF96-3F47-4A39-8633-4290624195E0}" type="datetimeFigureOut">
              <a:rPr lang="ko-KR" altLang="en-US" smtClean="0"/>
              <a:t>2023-04-27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028395-99A9-D31E-BD33-9C7E55A2A2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E7474F-14A2-4236-D2C2-914D5FA16C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5D1A4-9E3A-4346-AD5D-A987131F26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820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F4275C2-F704-724F-0522-34F7B2BC7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522" y="1342238"/>
            <a:ext cx="8073471" cy="45046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3557B3-509D-B72E-245C-D683E6068604}"/>
              </a:ext>
            </a:extLst>
          </p:cNvPr>
          <p:cNvSpPr txBox="1"/>
          <p:nvPr/>
        </p:nvSpPr>
        <p:spPr>
          <a:xfrm>
            <a:off x="3363985" y="469783"/>
            <a:ext cx="582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퀘스트 </a:t>
            </a:r>
            <a:r>
              <a:rPr lang="en-US" altLang="ko-KR" dirty="0"/>
              <a:t>(</a:t>
            </a:r>
            <a:r>
              <a:rPr lang="ko-KR" altLang="en-US" dirty="0"/>
              <a:t>시작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6389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173A167-F62C-D67C-3C83-6AFE1D51EDF2}"/>
              </a:ext>
            </a:extLst>
          </p:cNvPr>
          <p:cNvSpPr/>
          <p:nvPr/>
        </p:nvSpPr>
        <p:spPr>
          <a:xfrm>
            <a:off x="1637678" y="666363"/>
            <a:ext cx="8916644" cy="55252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0759-4475-ED92-1046-B13B1D898DF5}"/>
              </a:ext>
            </a:extLst>
          </p:cNvPr>
          <p:cNvSpPr/>
          <p:nvPr/>
        </p:nvSpPr>
        <p:spPr>
          <a:xfrm>
            <a:off x="6727971" y="4328719"/>
            <a:ext cx="3221372" cy="9227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B3CA03-48BF-328B-2B4E-05656AE3EB2A}"/>
              </a:ext>
            </a:extLst>
          </p:cNvPr>
          <p:cNvSpPr txBox="1"/>
          <p:nvPr/>
        </p:nvSpPr>
        <p:spPr>
          <a:xfrm>
            <a:off x="5578679" y="2436488"/>
            <a:ext cx="52850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보상 패널 열기 버튼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정착지에서 이벤트를 선택하고 다른 이벤트를 선택할 수 있는 경우</a:t>
            </a:r>
            <a:r>
              <a:rPr lang="en-US" altLang="ko-KR" dirty="0"/>
              <a:t>) </a:t>
            </a:r>
            <a:r>
              <a:rPr lang="ko-KR" altLang="en-US" dirty="0"/>
              <a:t>이벤트 제시 패널 열기 버튼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지도 열기 버튼</a:t>
            </a:r>
            <a:r>
              <a:rPr lang="en-US" altLang="ko-KR" dirty="0"/>
              <a:t>(</a:t>
            </a:r>
            <a:r>
              <a:rPr lang="ko-KR" altLang="en-US" dirty="0"/>
              <a:t>상단 지도 버튼은 그대로 있음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자동 정렬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98264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7DCD596-79F1-08BA-0437-705F7A85E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5420" y="1613184"/>
            <a:ext cx="6503882" cy="40745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AC0EBE-6B28-41AA-C645-3C802D8C8FF3}"/>
              </a:ext>
            </a:extLst>
          </p:cNvPr>
          <p:cNvSpPr txBox="1"/>
          <p:nvPr/>
        </p:nvSpPr>
        <p:spPr>
          <a:xfrm>
            <a:off x="2818701" y="5972962"/>
            <a:ext cx="5863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우상단</a:t>
            </a:r>
            <a:r>
              <a:rPr lang="ko-KR" altLang="en-US" dirty="0"/>
              <a:t> 나가기 외 클릭 요소 없음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BC48DD-54F6-A085-ED9B-AEF0B36D4F2C}"/>
              </a:ext>
            </a:extLst>
          </p:cNvPr>
          <p:cNvSpPr txBox="1"/>
          <p:nvPr/>
        </p:nvSpPr>
        <p:spPr>
          <a:xfrm>
            <a:off x="4488110" y="704675"/>
            <a:ext cx="299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기술 정보 패널</a:t>
            </a:r>
          </a:p>
        </p:txBody>
      </p:sp>
    </p:spTree>
    <p:extLst>
      <p:ext uri="{BB962C8B-B14F-4D97-AF65-F5344CB8AC3E}">
        <p14:creationId xmlns:p14="http://schemas.microsoft.com/office/powerpoint/2010/main" val="1336271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C5EB970-E89D-3CF4-2F63-1EE557222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173116"/>
            <a:ext cx="8916644" cy="54681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F5421A-BE3C-4A17-853A-9A3B9F3024AC}"/>
              </a:ext>
            </a:extLst>
          </p:cNvPr>
          <p:cNvSpPr txBox="1"/>
          <p:nvPr/>
        </p:nvSpPr>
        <p:spPr>
          <a:xfrm>
            <a:off x="4723002" y="427839"/>
            <a:ext cx="3909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성향 정보 패널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4575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3CE3F5B-0227-D8F8-BB43-520B5E000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730" y="1088517"/>
            <a:ext cx="8878539" cy="56205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F4BCC15-2712-80F2-B91A-509F294BB5A8}"/>
              </a:ext>
            </a:extLst>
          </p:cNvPr>
          <p:cNvSpPr txBox="1"/>
          <p:nvPr/>
        </p:nvSpPr>
        <p:spPr>
          <a:xfrm>
            <a:off x="4546833" y="427839"/>
            <a:ext cx="3481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경험 보상 버튼을 클릭해 보상 경험을 저장할 위치 고르는 패널</a:t>
            </a:r>
          </a:p>
        </p:txBody>
      </p:sp>
    </p:spTree>
    <p:extLst>
      <p:ext uri="{BB962C8B-B14F-4D97-AF65-F5344CB8AC3E}">
        <p14:creationId xmlns:p14="http://schemas.microsoft.com/office/powerpoint/2010/main" val="207097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81EF174-1402-DC94-B7F7-11F148829B76}"/>
              </a:ext>
            </a:extLst>
          </p:cNvPr>
          <p:cNvSpPr/>
          <p:nvPr/>
        </p:nvSpPr>
        <p:spPr>
          <a:xfrm>
            <a:off x="1637678" y="666363"/>
            <a:ext cx="8916644" cy="55252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F175FF3-8A40-D28F-C386-7050C4D97788}"/>
              </a:ext>
            </a:extLst>
          </p:cNvPr>
          <p:cNvSpPr/>
          <p:nvPr/>
        </p:nvSpPr>
        <p:spPr>
          <a:xfrm>
            <a:off x="2701254" y="1166069"/>
            <a:ext cx="6711193" cy="45216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6A5E4B9-0AE5-B435-CD27-7B6063F22287}"/>
              </a:ext>
            </a:extLst>
          </p:cNvPr>
          <p:cNvSpPr/>
          <p:nvPr/>
        </p:nvSpPr>
        <p:spPr>
          <a:xfrm>
            <a:off x="3665988" y="1765231"/>
            <a:ext cx="1266739" cy="3771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DCA143A-3C2B-B3C5-61C2-E9C461E237A1}"/>
              </a:ext>
            </a:extLst>
          </p:cNvPr>
          <p:cNvSpPr/>
          <p:nvPr/>
        </p:nvSpPr>
        <p:spPr>
          <a:xfrm>
            <a:off x="5897461" y="1681341"/>
            <a:ext cx="2751589" cy="3771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E51C0D-EE40-1481-DD4E-59E33B497CFA}"/>
              </a:ext>
            </a:extLst>
          </p:cNvPr>
          <p:cNvSpPr/>
          <p:nvPr/>
        </p:nvSpPr>
        <p:spPr>
          <a:xfrm>
            <a:off x="3758269" y="1840732"/>
            <a:ext cx="1115735" cy="357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B86BD48-A6E2-3942-6E61-13C57973A060}"/>
              </a:ext>
            </a:extLst>
          </p:cNvPr>
          <p:cNvSpPr/>
          <p:nvPr/>
        </p:nvSpPr>
        <p:spPr>
          <a:xfrm>
            <a:off x="3758269" y="2273417"/>
            <a:ext cx="1083482" cy="13320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AAF8D97-CABA-CFD7-8E54-25109733734B}"/>
              </a:ext>
            </a:extLst>
          </p:cNvPr>
          <p:cNvSpPr/>
          <p:nvPr/>
        </p:nvSpPr>
        <p:spPr>
          <a:xfrm>
            <a:off x="3758269" y="3667625"/>
            <a:ext cx="1115735" cy="357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28E8454-A9D8-5054-2089-E5212AB8AA4D}"/>
              </a:ext>
            </a:extLst>
          </p:cNvPr>
          <p:cNvSpPr/>
          <p:nvPr/>
        </p:nvSpPr>
        <p:spPr>
          <a:xfrm>
            <a:off x="3758269" y="4100310"/>
            <a:ext cx="1083482" cy="13320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EBDB50F-72B7-0991-ED27-E3BFCDDCE60C}"/>
              </a:ext>
            </a:extLst>
          </p:cNvPr>
          <p:cNvSpPr/>
          <p:nvPr/>
        </p:nvSpPr>
        <p:spPr>
          <a:xfrm>
            <a:off x="5977251" y="1840732"/>
            <a:ext cx="1115735" cy="357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700D6B5-BC48-3260-0F97-66816143DDE3}"/>
              </a:ext>
            </a:extLst>
          </p:cNvPr>
          <p:cNvSpPr/>
          <p:nvPr/>
        </p:nvSpPr>
        <p:spPr>
          <a:xfrm>
            <a:off x="5977251" y="2273417"/>
            <a:ext cx="1083482" cy="13320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15F015D-F40D-0ABD-8CD8-1E1D4D9728C5}"/>
              </a:ext>
            </a:extLst>
          </p:cNvPr>
          <p:cNvSpPr/>
          <p:nvPr/>
        </p:nvSpPr>
        <p:spPr>
          <a:xfrm>
            <a:off x="5977251" y="3667625"/>
            <a:ext cx="1115735" cy="357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9B4374D-720C-AA70-A689-3840E599DB6B}"/>
              </a:ext>
            </a:extLst>
          </p:cNvPr>
          <p:cNvSpPr/>
          <p:nvPr/>
        </p:nvSpPr>
        <p:spPr>
          <a:xfrm>
            <a:off x="5977251" y="4100310"/>
            <a:ext cx="1083482" cy="13320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1ABA540-2624-DC54-7E36-C425A737BC1C}"/>
              </a:ext>
            </a:extLst>
          </p:cNvPr>
          <p:cNvSpPr/>
          <p:nvPr/>
        </p:nvSpPr>
        <p:spPr>
          <a:xfrm>
            <a:off x="7357146" y="1840732"/>
            <a:ext cx="1115735" cy="357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FA2216A-57CC-E850-8E40-83D3F5F1112E}"/>
              </a:ext>
            </a:extLst>
          </p:cNvPr>
          <p:cNvSpPr/>
          <p:nvPr/>
        </p:nvSpPr>
        <p:spPr>
          <a:xfrm>
            <a:off x="7357146" y="2273417"/>
            <a:ext cx="1083482" cy="13320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9EB6705-0D96-4483-10E3-904D0BFB4862}"/>
              </a:ext>
            </a:extLst>
          </p:cNvPr>
          <p:cNvSpPr/>
          <p:nvPr/>
        </p:nvSpPr>
        <p:spPr>
          <a:xfrm>
            <a:off x="7357146" y="3667625"/>
            <a:ext cx="1115735" cy="357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944D32C-1B8D-9555-D8A2-6EA38542660B}"/>
              </a:ext>
            </a:extLst>
          </p:cNvPr>
          <p:cNvSpPr/>
          <p:nvPr/>
        </p:nvSpPr>
        <p:spPr>
          <a:xfrm>
            <a:off x="7357146" y="4100310"/>
            <a:ext cx="1083482" cy="13320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01291F-5466-4B54-B1CB-9CAEF9552930}"/>
              </a:ext>
            </a:extLst>
          </p:cNvPr>
          <p:cNvSpPr txBox="1"/>
          <p:nvPr/>
        </p:nvSpPr>
        <p:spPr>
          <a:xfrm>
            <a:off x="2701254" y="1596020"/>
            <a:ext cx="2910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경험 이름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없다면 이 탭 자체가 없음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9E9D01-C8B7-495C-D417-9B3F84D36E03}"/>
              </a:ext>
            </a:extLst>
          </p:cNvPr>
          <p:cNvSpPr txBox="1"/>
          <p:nvPr/>
        </p:nvSpPr>
        <p:spPr>
          <a:xfrm>
            <a:off x="2701254" y="2687385"/>
            <a:ext cx="2910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경험 일러스트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없다면 빈 칸 이미지로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8710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248B70-55DC-D8DD-C4D0-F50B93DB0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105081"/>
            <a:ext cx="8916644" cy="55538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6DE62-F551-AE5A-A696-14BF493B8D1A}"/>
              </a:ext>
            </a:extLst>
          </p:cNvPr>
          <p:cNvSpPr txBox="1"/>
          <p:nvPr/>
        </p:nvSpPr>
        <p:spPr>
          <a:xfrm>
            <a:off x="4144160" y="335560"/>
            <a:ext cx="4697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테마 보상 버튼을 클릭해 </a:t>
            </a:r>
            <a:r>
              <a:rPr lang="en-US" altLang="ko-KR" dirty="0"/>
              <a:t>(</a:t>
            </a:r>
            <a:r>
              <a:rPr lang="ko-KR" altLang="en-US" dirty="0"/>
              <a:t>보상 테마</a:t>
            </a:r>
            <a:r>
              <a:rPr lang="en-US" altLang="ko-KR" dirty="0"/>
              <a:t>)+(?)</a:t>
            </a:r>
          </a:p>
          <a:p>
            <a:r>
              <a:rPr lang="ko-KR" altLang="en-US" dirty="0"/>
              <a:t>기술 중 </a:t>
            </a:r>
            <a:r>
              <a:rPr lang="en-US" altLang="ko-KR" dirty="0"/>
              <a:t>(?)</a:t>
            </a:r>
            <a:r>
              <a:rPr lang="ko-KR" altLang="en-US" dirty="0"/>
              <a:t>를 선택해야 하는 패널</a:t>
            </a:r>
          </a:p>
        </p:txBody>
      </p:sp>
    </p:spTree>
    <p:extLst>
      <p:ext uri="{BB962C8B-B14F-4D97-AF65-F5344CB8AC3E}">
        <p14:creationId xmlns:p14="http://schemas.microsoft.com/office/powerpoint/2010/main" val="1266920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754B165-6CB9-F669-1E21-9ECA132FD2CE}"/>
              </a:ext>
            </a:extLst>
          </p:cNvPr>
          <p:cNvSpPr/>
          <p:nvPr/>
        </p:nvSpPr>
        <p:spPr>
          <a:xfrm>
            <a:off x="1637678" y="934811"/>
            <a:ext cx="8916644" cy="55252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EFE4EE4-3CE4-3880-21AB-31542F0C6BB6}"/>
              </a:ext>
            </a:extLst>
          </p:cNvPr>
          <p:cNvSpPr/>
          <p:nvPr/>
        </p:nvSpPr>
        <p:spPr>
          <a:xfrm>
            <a:off x="2676087" y="1417740"/>
            <a:ext cx="6846389" cy="45557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별: 꼭짓점 6개 5">
            <a:extLst>
              <a:ext uri="{FF2B5EF4-FFF2-40B4-BE49-F238E27FC236}">
                <a16:creationId xmlns:a16="http://schemas.microsoft.com/office/drawing/2014/main" id="{31BF7ED9-79CB-8EED-DA46-E862CA1CE613}"/>
              </a:ext>
            </a:extLst>
          </p:cNvPr>
          <p:cNvSpPr/>
          <p:nvPr/>
        </p:nvSpPr>
        <p:spPr>
          <a:xfrm rot="5400000">
            <a:off x="4022521" y="2294389"/>
            <a:ext cx="1593908" cy="1820411"/>
          </a:xfrm>
          <a:prstGeom prst="star6">
            <a:avLst>
              <a:gd name="adj" fmla="val 44344"/>
              <a:gd name="hf" fmla="val 11547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별: 꼭짓점 6개 6">
            <a:extLst>
              <a:ext uri="{FF2B5EF4-FFF2-40B4-BE49-F238E27FC236}">
                <a16:creationId xmlns:a16="http://schemas.microsoft.com/office/drawing/2014/main" id="{A1FAB103-37BB-3C60-86A0-DB44FDA49435}"/>
              </a:ext>
            </a:extLst>
          </p:cNvPr>
          <p:cNvSpPr/>
          <p:nvPr/>
        </p:nvSpPr>
        <p:spPr>
          <a:xfrm rot="5400000">
            <a:off x="6575574" y="2294389"/>
            <a:ext cx="1593908" cy="1820411"/>
          </a:xfrm>
          <a:prstGeom prst="star6">
            <a:avLst>
              <a:gd name="adj" fmla="val 44344"/>
              <a:gd name="hf" fmla="val 11547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별: 꼭짓점 6개 7">
            <a:extLst>
              <a:ext uri="{FF2B5EF4-FFF2-40B4-BE49-F238E27FC236}">
                <a16:creationId xmlns:a16="http://schemas.microsoft.com/office/drawing/2014/main" id="{8A2ABE57-8DC8-A25E-45C0-EA05FC3B0F12}"/>
              </a:ext>
            </a:extLst>
          </p:cNvPr>
          <p:cNvSpPr/>
          <p:nvPr/>
        </p:nvSpPr>
        <p:spPr>
          <a:xfrm rot="5400000">
            <a:off x="6575573" y="3977405"/>
            <a:ext cx="1593908" cy="1820411"/>
          </a:xfrm>
          <a:prstGeom prst="star6">
            <a:avLst>
              <a:gd name="adj" fmla="val 44344"/>
              <a:gd name="hf" fmla="val 11547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별: 꼭짓점 6개 10">
            <a:extLst>
              <a:ext uri="{FF2B5EF4-FFF2-40B4-BE49-F238E27FC236}">
                <a16:creationId xmlns:a16="http://schemas.microsoft.com/office/drawing/2014/main" id="{04993467-54FE-BA28-79C6-DAB6C48BD7F9}"/>
              </a:ext>
            </a:extLst>
          </p:cNvPr>
          <p:cNvSpPr/>
          <p:nvPr/>
        </p:nvSpPr>
        <p:spPr>
          <a:xfrm rot="5400000">
            <a:off x="4022520" y="3977405"/>
            <a:ext cx="1593908" cy="1820411"/>
          </a:xfrm>
          <a:prstGeom prst="star6">
            <a:avLst>
              <a:gd name="adj" fmla="val 44344"/>
              <a:gd name="hf" fmla="val 11547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별: 꼭짓점 6개 13">
            <a:extLst>
              <a:ext uri="{FF2B5EF4-FFF2-40B4-BE49-F238E27FC236}">
                <a16:creationId xmlns:a16="http://schemas.microsoft.com/office/drawing/2014/main" id="{70651BD5-A208-905E-31C5-15B87C24FD9C}"/>
              </a:ext>
            </a:extLst>
          </p:cNvPr>
          <p:cNvSpPr/>
          <p:nvPr/>
        </p:nvSpPr>
        <p:spPr>
          <a:xfrm rot="5400000">
            <a:off x="5419961" y="3363315"/>
            <a:ext cx="1263564" cy="1432691"/>
          </a:xfrm>
          <a:prstGeom prst="star6">
            <a:avLst>
              <a:gd name="adj" fmla="val 44344"/>
              <a:gd name="hf" fmla="val 11547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BDD2424-D034-E959-BD8F-3B11A04AEA30}"/>
              </a:ext>
            </a:extLst>
          </p:cNvPr>
          <p:cNvSpPr/>
          <p:nvPr/>
        </p:nvSpPr>
        <p:spPr>
          <a:xfrm>
            <a:off x="5251508" y="1710330"/>
            <a:ext cx="1652631" cy="4754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B10717-2877-0D35-5FB5-BEFE7DD467EC}"/>
              </a:ext>
            </a:extLst>
          </p:cNvPr>
          <p:cNvSpPr/>
          <p:nvPr/>
        </p:nvSpPr>
        <p:spPr>
          <a:xfrm>
            <a:off x="8699383" y="1683344"/>
            <a:ext cx="512701" cy="4754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E825EB-1FE6-1C81-09E7-A74AAB1C80B9}"/>
              </a:ext>
            </a:extLst>
          </p:cNvPr>
          <p:cNvSpPr txBox="1"/>
          <p:nvPr/>
        </p:nvSpPr>
        <p:spPr>
          <a:xfrm>
            <a:off x="4832056" y="1716919"/>
            <a:ext cx="2835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보상 기술을 선택하세요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21FE53-BBB9-678B-1587-7F3094275398}"/>
              </a:ext>
            </a:extLst>
          </p:cNvPr>
          <p:cNvSpPr txBox="1"/>
          <p:nvPr/>
        </p:nvSpPr>
        <p:spPr>
          <a:xfrm>
            <a:off x="4311941" y="2726422"/>
            <a:ext cx="102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대화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F023D3-B0D6-9335-7E45-4BE13E70F449}"/>
              </a:ext>
            </a:extLst>
          </p:cNvPr>
          <p:cNvSpPr txBox="1"/>
          <p:nvPr/>
        </p:nvSpPr>
        <p:spPr>
          <a:xfrm>
            <a:off x="6971252" y="3009337"/>
            <a:ext cx="102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무력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972C11-845D-2A83-921A-7F7A0E8D576D}"/>
              </a:ext>
            </a:extLst>
          </p:cNvPr>
          <p:cNvSpPr txBox="1"/>
          <p:nvPr/>
        </p:nvSpPr>
        <p:spPr>
          <a:xfrm>
            <a:off x="4337109" y="4694235"/>
            <a:ext cx="102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자연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11236D-062B-A2E6-2DEB-74A10F5AF8A5}"/>
              </a:ext>
            </a:extLst>
          </p:cNvPr>
          <p:cNvSpPr txBox="1"/>
          <p:nvPr/>
        </p:nvSpPr>
        <p:spPr>
          <a:xfrm>
            <a:off x="7044445" y="4640942"/>
            <a:ext cx="102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지성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CDD298-3B4A-9B13-7EF8-AB0FA5E16C0D}"/>
              </a:ext>
            </a:extLst>
          </p:cNvPr>
          <p:cNvSpPr txBox="1"/>
          <p:nvPr/>
        </p:nvSpPr>
        <p:spPr>
          <a:xfrm>
            <a:off x="5430475" y="3894994"/>
            <a:ext cx="1337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보상 테마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D8B8E73-C125-439D-5B12-E82918892266}"/>
              </a:ext>
            </a:extLst>
          </p:cNvPr>
          <p:cNvSpPr txBox="1"/>
          <p:nvPr/>
        </p:nvSpPr>
        <p:spPr>
          <a:xfrm>
            <a:off x="8480301" y="1736412"/>
            <a:ext cx="1337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나가기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38B4BED-00BF-D3C3-A25D-2C6C7EE70A42}"/>
              </a:ext>
            </a:extLst>
          </p:cNvPr>
          <p:cNvSpPr txBox="1"/>
          <p:nvPr/>
        </p:nvSpPr>
        <p:spPr>
          <a:xfrm>
            <a:off x="3489820" y="260059"/>
            <a:ext cx="5352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대화</a:t>
            </a:r>
            <a:r>
              <a:rPr lang="en-US" altLang="ko-KR" dirty="0"/>
              <a:t>,</a:t>
            </a:r>
            <a:r>
              <a:rPr lang="ko-KR" altLang="en-US" dirty="0"/>
              <a:t>무력</a:t>
            </a:r>
            <a:r>
              <a:rPr lang="en-US" altLang="ko-KR" dirty="0"/>
              <a:t>,</a:t>
            </a:r>
            <a:r>
              <a:rPr lang="ko-KR" altLang="en-US" dirty="0"/>
              <a:t>자연</a:t>
            </a:r>
            <a:r>
              <a:rPr lang="en-US" altLang="ko-KR" dirty="0"/>
              <a:t>,</a:t>
            </a:r>
            <a:r>
              <a:rPr lang="ko-KR" altLang="en-US" dirty="0"/>
              <a:t>지성 탭을 클릭하는 방식</a:t>
            </a:r>
            <a:endParaRPr lang="en-US" altLang="ko-KR" dirty="0"/>
          </a:p>
          <a:p>
            <a:r>
              <a:rPr lang="ko-KR" altLang="en-US" dirty="0"/>
              <a:t>가운데 보상 테마 아이콘은 아무 상호작용 없음</a:t>
            </a:r>
          </a:p>
        </p:txBody>
      </p:sp>
    </p:spTree>
    <p:extLst>
      <p:ext uri="{BB962C8B-B14F-4D97-AF65-F5344CB8AC3E}">
        <p14:creationId xmlns:p14="http://schemas.microsoft.com/office/powerpoint/2010/main" val="179451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2C1768C-0D90-2CDE-EA77-A5C1C70772D1}"/>
              </a:ext>
            </a:extLst>
          </p:cNvPr>
          <p:cNvSpPr/>
          <p:nvPr/>
        </p:nvSpPr>
        <p:spPr>
          <a:xfrm>
            <a:off x="757560" y="1031846"/>
            <a:ext cx="8545264" cy="54192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CBCAA00-D669-F7D0-BE8F-A8E247DD5DF2}"/>
              </a:ext>
            </a:extLst>
          </p:cNvPr>
          <p:cNvSpPr/>
          <p:nvPr/>
        </p:nvSpPr>
        <p:spPr>
          <a:xfrm>
            <a:off x="4259680" y="1090569"/>
            <a:ext cx="1587447" cy="5536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8D55186-F601-CEAF-66E6-8E2CEAB3CEEF}"/>
              </a:ext>
            </a:extLst>
          </p:cNvPr>
          <p:cNvSpPr/>
          <p:nvPr/>
        </p:nvSpPr>
        <p:spPr>
          <a:xfrm>
            <a:off x="3848619" y="1702965"/>
            <a:ext cx="2334067" cy="30535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D5482D7-3091-9E8D-B9C1-69586D0C82A1}"/>
              </a:ext>
            </a:extLst>
          </p:cNvPr>
          <p:cNvSpPr/>
          <p:nvPr/>
        </p:nvSpPr>
        <p:spPr>
          <a:xfrm>
            <a:off x="3347207" y="4941116"/>
            <a:ext cx="3389153" cy="13422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3EBBC16-4AFC-77F2-BD42-F19036839DD4}"/>
              </a:ext>
            </a:extLst>
          </p:cNvPr>
          <p:cNvSpPr/>
          <p:nvPr/>
        </p:nvSpPr>
        <p:spPr>
          <a:xfrm>
            <a:off x="7491086" y="4857226"/>
            <a:ext cx="1032130" cy="8892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0A187-1F01-CFD1-9A01-BBAA5A6A02A8}"/>
              </a:ext>
            </a:extLst>
          </p:cNvPr>
          <p:cNvSpPr txBox="1"/>
          <p:nvPr/>
        </p:nvSpPr>
        <p:spPr>
          <a:xfrm>
            <a:off x="4437776" y="1182848"/>
            <a:ext cx="1587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퀘스트 이름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7DF8F5-E020-3EC2-4888-EE16DC476804}"/>
              </a:ext>
            </a:extLst>
          </p:cNvPr>
          <p:cNvSpPr txBox="1"/>
          <p:nvPr/>
        </p:nvSpPr>
        <p:spPr>
          <a:xfrm>
            <a:off x="3976382" y="2659310"/>
            <a:ext cx="2273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퀘스트 대표 일러스트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028997-4897-60DC-A60B-EA0754FA6C8C}"/>
              </a:ext>
            </a:extLst>
          </p:cNvPr>
          <p:cNvSpPr txBox="1"/>
          <p:nvPr/>
        </p:nvSpPr>
        <p:spPr>
          <a:xfrm>
            <a:off x="3565321" y="5041783"/>
            <a:ext cx="2978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퀘스트 시작 설명 문구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A4DB08-B16E-6242-D360-7BF07C8CD8D5}"/>
              </a:ext>
            </a:extLst>
          </p:cNvPr>
          <p:cNvSpPr txBox="1"/>
          <p:nvPr/>
        </p:nvSpPr>
        <p:spPr>
          <a:xfrm>
            <a:off x="7491086" y="4941116"/>
            <a:ext cx="26344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지도 열기 버튼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위쪽 지도 버튼이 비활성화되거나 </a:t>
            </a:r>
            <a:r>
              <a:rPr lang="ko-KR" altLang="en-US" dirty="0" err="1"/>
              <a:t>그런건</a:t>
            </a:r>
            <a:r>
              <a:rPr lang="ko-KR" altLang="en-US" dirty="0"/>
              <a:t> 아님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974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82200C1-8E45-702B-A3A3-27B95E478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882" y="1069036"/>
            <a:ext cx="8907118" cy="55252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931E80-4207-FFF0-6900-6A4DA16CC1D4}"/>
              </a:ext>
            </a:extLst>
          </p:cNvPr>
          <p:cNvSpPr txBox="1"/>
          <p:nvPr/>
        </p:nvSpPr>
        <p:spPr>
          <a:xfrm>
            <a:off x="4689446" y="436444"/>
            <a:ext cx="422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지도</a:t>
            </a:r>
          </a:p>
        </p:txBody>
      </p:sp>
    </p:spTree>
    <p:extLst>
      <p:ext uri="{BB962C8B-B14F-4D97-AF65-F5344CB8AC3E}">
        <p14:creationId xmlns:p14="http://schemas.microsoft.com/office/powerpoint/2010/main" val="29860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D7D57BC-FF58-A6B1-9558-D1CBA695EB9F}"/>
              </a:ext>
            </a:extLst>
          </p:cNvPr>
          <p:cNvSpPr/>
          <p:nvPr/>
        </p:nvSpPr>
        <p:spPr>
          <a:xfrm>
            <a:off x="1327888" y="272081"/>
            <a:ext cx="9536224" cy="5944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0C0348A-1DED-EF68-3C08-00C3C511E8B8}"/>
              </a:ext>
            </a:extLst>
          </p:cNvPr>
          <p:cNvSpPr/>
          <p:nvPr/>
        </p:nvSpPr>
        <p:spPr>
          <a:xfrm>
            <a:off x="1436945" y="1043868"/>
            <a:ext cx="5534306" cy="47277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FDA731D-BFB6-8ACF-520C-8702BE117505}"/>
              </a:ext>
            </a:extLst>
          </p:cNvPr>
          <p:cNvSpPr/>
          <p:nvPr/>
        </p:nvSpPr>
        <p:spPr>
          <a:xfrm>
            <a:off x="7592037" y="532139"/>
            <a:ext cx="1820410" cy="4409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889E88-76EF-5D05-1219-B36520B3C674}"/>
              </a:ext>
            </a:extLst>
          </p:cNvPr>
          <p:cNvSpPr/>
          <p:nvPr/>
        </p:nvSpPr>
        <p:spPr>
          <a:xfrm>
            <a:off x="7399090" y="1320703"/>
            <a:ext cx="2256638" cy="29073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BBD5F97-E13C-4FD6-D8B9-927FC0C3886C}"/>
              </a:ext>
            </a:extLst>
          </p:cNvPr>
          <p:cNvSpPr/>
          <p:nvPr/>
        </p:nvSpPr>
        <p:spPr>
          <a:xfrm>
            <a:off x="8053431" y="4781725"/>
            <a:ext cx="864250" cy="620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9518A42-85D5-EAD9-4ABC-234C9108C7F9}"/>
              </a:ext>
            </a:extLst>
          </p:cNvPr>
          <p:cNvSpPr/>
          <p:nvPr/>
        </p:nvSpPr>
        <p:spPr>
          <a:xfrm>
            <a:off x="9345336" y="4723002"/>
            <a:ext cx="394282" cy="620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45FC3D9-7756-16A1-3854-9C68F281F697}"/>
              </a:ext>
            </a:extLst>
          </p:cNvPr>
          <p:cNvSpPr/>
          <p:nvPr/>
        </p:nvSpPr>
        <p:spPr>
          <a:xfrm>
            <a:off x="10276514" y="331366"/>
            <a:ext cx="511728" cy="4409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999F27-E93C-F468-A3A5-BA4135602FCC}"/>
              </a:ext>
            </a:extLst>
          </p:cNvPr>
          <p:cNvSpPr txBox="1"/>
          <p:nvPr/>
        </p:nvSpPr>
        <p:spPr>
          <a:xfrm>
            <a:off x="2701255" y="2793534"/>
            <a:ext cx="2550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지도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F84FAA-0B57-EA64-8BF6-DF1CB1819F86}"/>
              </a:ext>
            </a:extLst>
          </p:cNvPr>
          <p:cNvSpPr txBox="1"/>
          <p:nvPr/>
        </p:nvSpPr>
        <p:spPr>
          <a:xfrm>
            <a:off x="7768206" y="532139"/>
            <a:ext cx="1317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선택 정착지 이름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D62FE8-98DA-2BD6-A248-BE423EF6881F}"/>
              </a:ext>
            </a:extLst>
          </p:cNvPr>
          <p:cNvSpPr txBox="1"/>
          <p:nvPr/>
        </p:nvSpPr>
        <p:spPr>
          <a:xfrm>
            <a:off x="7852095" y="1921079"/>
            <a:ext cx="1560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선택 정착지 일러스트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0DF409-B22B-0ECB-05D2-A45EA48C1944}"/>
              </a:ext>
            </a:extLst>
          </p:cNvPr>
          <p:cNvSpPr txBox="1"/>
          <p:nvPr/>
        </p:nvSpPr>
        <p:spPr>
          <a:xfrm>
            <a:off x="8053431" y="4723002"/>
            <a:ext cx="864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이동 버튼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D64026-29D5-2A4E-A1E0-E22C4DD93EF7}"/>
              </a:ext>
            </a:extLst>
          </p:cNvPr>
          <p:cNvSpPr txBox="1"/>
          <p:nvPr/>
        </p:nvSpPr>
        <p:spPr>
          <a:xfrm>
            <a:off x="9244668" y="4575630"/>
            <a:ext cx="956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해당 정착지 불쾌 지수</a:t>
            </a:r>
            <a:endParaRPr lang="en-US" altLang="ko-KR" dirty="0"/>
          </a:p>
          <a:p>
            <a:r>
              <a:rPr lang="en-US" altLang="ko-KR" dirty="0"/>
              <a:t>0~n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690959-AC1F-878D-B5F9-F483CDC03A3B}"/>
              </a:ext>
            </a:extLst>
          </p:cNvPr>
          <p:cNvSpPr txBox="1"/>
          <p:nvPr/>
        </p:nvSpPr>
        <p:spPr>
          <a:xfrm>
            <a:off x="10108918" y="326792"/>
            <a:ext cx="755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지도 닫기</a:t>
            </a:r>
          </a:p>
        </p:txBody>
      </p:sp>
    </p:spTree>
    <p:extLst>
      <p:ext uri="{BB962C8B-B14F-4D97-AF65-F5344CB8AC3E}">
        <p14:creationId xmlns:p14="http://schemas.microsoft.com/office/powerpoint/2010/main" val="3251710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C1860E4-D489-7CB9-04F0-F9D939D8B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967" y="1122995"/>
            <a:ext cx="8888065" cy="55347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D33132-32AD-AF09-FB23-8B84A952DBDF}"/>
              </a:ext>
            </a:extLst>
          </p:cNvPr>
          <p:cNvSpPr txBox="1"/>
          <p:nvPr/>
        </p:nvSpPr>
        <p:spPr>
          <a:xfrm>
            <a:off x="5025005" y="494951"/>
            <a:ext cx="2978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정착지의 이벤트 제시 패널</a:t>
            </a:r>
          </a:p>
        </p:txBody>
      </p:sp>
    </p:spTree>
    <p:extLst>
      <p:ext uri="{BB962C8B-B14F-4D97-AF65-F5344CB8AC3E}">
        <p14:creationId xmlns:p14="http://schemas.microsoft.com/office/powerpoint/2010/main" val="247759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DB3F433-BF00-4F8B-9573-6BE3EDC7E461}"/>
              </a:ext>
            </a:extLst>
          </p:cNvPr>
          <p:cNvSpPr/>
          <p:nvPr/>
        </p:nvSpPr>
        <p:spPr>
          <a:xfrm>
            <a:off x="1651966" y="661601"/>
            <a:ext cx="8809105" cy="55347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1E43D1D-08BC-D8E3-B065-82B5BA2AB4F5}"/>
              </a:ext>
            </a:extLst>
          </p:cNvPr>
          <p:cNvSpPr/>
          <p:nvPr/>
        </p:nvSpPr>
        <p:spPr>
          <a:xfrm>
            <a:off x="7608815" y="1988191"/>
            <a:ext cx="2382472" cy="380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57C738B-795D-FC8B-F701-377607E31BE2}"/>
              </a:ext>
            </a:extLst>
          </p:cNvPr>
          <p:cNvSpPr/>
          <p:nvPr/>
        </p:nvSpPr>
        <p:spPr>
          <a:xfrm>
            <a:off x="7789179" y="2063692"/>
            <a:ext cx="1937856" cy="4613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A4CCCF2-B7B4-9C0A-66B5-524D7C378C7C}"/>
              </a:ext>
            </a:extLst>
          </p:cNvPr>
          <p:cNvSpPr/>
          <p:nvPr/>
        </p:nvSpPr>
        <p:spPr>
          <a:xfrm>
            <a:off x="7969541" y="2600587"/>
            <a:ext cx="1641044" cy="22818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75C78C9-410E-414B-5FE9-AA4FD741F5A5}"/>
              </a:ext>
            </a:extLst>
          </p:cNvPr>
          <p:cNvSpPr/>
          <p:nvPr/>
        </p:nvSpPr>
        <p:spPr>
          <a:xfrm>
            <a:off x="7821135" y="4957893"/>
            <a:ext cx="1937856" cy="7529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33C6A76-B757-BD7C-A893-33269ED3A17B}"/>
              </a:ext>
            </a:extLst>
          </p:cNvPr>
          <p:cNvSpPr/>
          <p:nvPr/>
        </p:nvSpPr>
        <p:spPr>
          <a:xfrm>
            <a:off x="5274577" y="964734"/>
            <a:ext cx="1642845" cy="536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EAFF8BC-9FA8-C7E8-24EE-2A1621EBB705}"/>
              </a:ext>
            </a:extLst>
          </p:cNvPr>
          <p:cNvSpPr/>
          <p:nvPr/>
        </p:nvSpPr>
        <p:spPr>
          <a:xfrm>
            <a:off x="7608816" y="795827"/>
            <a:ext cx="2387366" cy="7896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E46386-9DA9-930E-EDFF-071EB8BE9143}"/>
              </a:ext>
            </a:extLst>
          </p:cNvPr>
          <p:cNvSpPr txBox="1"/>
          <p:nvPr/>
        </p:nvSpPr>
        <p:spPr>
          <a:xfrm>
            <a:off x="5368954" y="1031846"/>
            <a:ext cx="1400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 정착지 이름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C4B562-DC50-A690-B6B6-FC0D7DE03359}"/>
              </a:ext>
            </a:extLst>
          </p:cNvPr>
          <p:cNvSpPr txBox="1"/>
          <p:nvPr/>
        </p:nvSpPr>
        <p:spPr>
          <a:xfrm>
            <a:off x="7608815" y="964734"/>
            <a:ext cx="23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 정착지 불쾌 스택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정신력 감소 값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9768FD-F80F-7372-D9BB-2DC85197AF56}"/>
              </a:ext>
            </a:extLst>
          </p:cNvPr>
          <p:cNvSpPr txBox="1"/>
          <p:nvPr/>
        </p:nvSpPr>
        <p:spPr>
          <a:xfrm>
            <a:off x="7821135" y="2122415"/>
            <a:ext cx="1789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장소 이름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A2216B-D50C-8409-8C9B-046CB1E2757C}"/>
              </a:ext>
            </a:extLst>
          </p:cNvPr>
          <p:cNvSpPr txBox="1"/>
          <p:nvPr/>
        </p:nvSpPr>
        <p:spPr>
          <a:xfrm>
            <a:off x="8154099" y="2868873"/>
            <a:ext cx="1266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장소의 일러스트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78A42B-B50D-E775-26E1-28CB6F22F11D}"/>
              </a:ext>
            </a:extLst>
          </p:cNvPr>
          <p:cNvSpPr txBox="1"/>
          <p:nvPr/>
        </p:nvSpPr>
        <p:spPr>
          <a:xfrm>
            <a:off x="6845416" y="4965128"/>
            <a:ext cx="4543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일반 이벤트</a:t>
            </a:r>
            <a:r>
              <a:rPr lang="en-US" altLang="ko-KR" dirty="0"/>
              <a:t>, </a:t>
            </a:r>
            <a:r>
              <a:rPr lang="ko-KR" altLang="en-US" dirty="0"/>
              <a:t>연계 이벤트</a:t>
            </a:r>
            <a:r>
              <a:rPr lang="en-US" altLang="ko-KR" dirty="0"/>
              <a:t>, </a:t>
            </a:r>
            <a:r>
              <a:rPr lang="ko-KR" altLang="en-US" dirty="0"/>
              <a:t>퀘스트 이벤트 별로 문구가 다름</a:t>
            </a:r>
          </a:p>
        </p:txBody>
      </p:sp>
    </p:spTree>
    <p:extLst>
      <p:ext uri="{BB962C8B-B14F-4D97-AF65-F5344CB8AC3E}">
        <p14:creationId xmlns:p14="http://schemas.microsoft.com/office/powerpoint/2010/main" val="773019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703A937-C22C-5EAF-B1C2-AFF29C97D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678" y="1043868"/>
            <a:ext cx="8916644" cy="55252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615D99-77D0-59EE-B25B-076765310242}"/>
              </a:ext>
            </a:extLst>
          </p:cNvPr>
          <p:cNvSpPr txBox="1"/>
          <p:nvPr/>
        </p:nvSpPr>
        <p:spPr>
          <a:xfrm>
            <a:off x="4941115" y="411061"/>
            <a:ext cx="289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이벤트 선택지 패널</a:t>
            </a:r>
          </a:p>
        </p:txBody>
      </p:sp>
    </p:spTree>
    <p:extLst>
      <p:ext uri="{BB962C8B-B14F-4D97-AF65-F5344CB8AC3E}">
        <p14:creationId xmlns:p14="http://schemas.microsoft.com/office/powerpoint/2010/main" val="1175818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91BA4D3-BC5E-2689-39D6-FC8CCC86CB26}"/>
              </a:ext>
            </a:extLst>
          </p:cNvPr>
          <p:cNvSpPr/>
          <p:nvPr/>
        </p:nvSpPr>
        <p:spPr>
          <a:xfrm>
            <a:off x="1637678" y="666363"/>
            <a:ext cx="8916644" cy="55252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7A6C0B9-1A3D-5C33-72AD-70C8B295FF7B}"/>
              </a:ext>
            </a:extLst>
          </p:cNvPr>
          <p:cNvSpPr/>
          <p:nvPr/>
        </p:nvSpPr>
        <p:spPr>
          <a:xfrm>
            <a:off x="2996694" y="943200"/>
            <a:ext cx="1675973" cy="4325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EE300EB-751B-FB11-E473-62DF1AD19909}"/>
              </a:ext>
            </a:extLst>
          </p:cNvPr>
          <p:cNvSpPr/>
          <p:nvPr/>
        </p:nvSpPr>
        <p:spPr>
          <a:xfrm>
            <a:off x="2090683" y="1538818"/>
            <a:ext cx="3513163" cy="43759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BEF7D4B-9151-AD29-1F79-D9D3B95D43B5}"/>
              </a:ext>
            </a:extLst>
          </p:cNvPr>
          <p:cNvSpPr/>
          <p:nvPr/>
        </p:nvSpPr>
        <p:spPr>
          <a:xfrm>
            <a:off x="6588156" y="943200"/>
            <a:ext cx="3513161" cy="21775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ADCA028-AF51-CAD4-C012-3EB5810B579E}"/>
              </a:ext>
            </a:extLst>
          </p:cNvPr>
          <p:cNvSpPr/>
          <p:nvPr/>
        </p:nvSpPr>
        <p:spPr>
          <a:xfrm>
            <a:off x="6588156" y="3737297"/>
            <a:ext cx="3437660" cy="2101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6E74A7-1F25-887B-1096-49FE9CEF4947}"/>
              </a:ext>
            </a:extLst>
          </p:cNvPr>
          <p:cNvSpPr/>
          <p:nvPr/>
        </p:nvSpPr>
        <p:spPr>
          <a:xfrm>
            <a:off x="7650759" y="4353886"/>
            <a:ext cx="1552935" cy="9634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0A1DFA-9FFA-99A0-DC69-E2C649F3517B}"/>
              </a:ext>
            </a:extLst>
          </p:cNvPr>
          <p:cNvSpPr txBox="1"/>
          <p:nvPr/>
        </p:nvSpPr>
        <p:spPr>
          <a:xfrm>
            <a:off x="3112315" y="943200"/>
            <a:ext cx="1560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이벤트 이름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C2FCB7-AED8-7583-B678-DC15C96BC30B}"/>
              </a:ext>
            </a:extLst>
          </p:cNvPr>
          <p:cNvSpPr txBox="1"/>
          <p:nvPr/>
        </p:nvSpPr>
        <p:spPr>
          <a:xfrm>
            <a:off x="2625754" y="2558642"/>
            <a:ext cx="2332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이벤트 일러스트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D7FF3B-9AC4-EE18-E666-5F1F4B93A4AA}"/>
              </a:ext>
            </a:extLst>
          </p:cNvPr>
          <p:cNvSpPr txBox="1"/>
          <p:nvPr/>
        </p:nvSpPr>
        <p:spPr>
          <a:xfrm>
            <a:off x="7046752" y="1157681"/>
            <a:ext cx="2576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문장</a:t>
            </a:r>
            <a:endParaRPr lang="en-US" altLang="ko-KR" dirty="0"/>
          </a:p>
          <a:p>
            <a:r>
              <a:rPr lang="ko-KR" altLang="en-US" dirty="0"/>
              <a:t>한꺼번에 출력됨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9B26D1-781A-526E-F953-B6C5DF9E02D3}"/>
              </a:ext>
            </a:extLst>
          </p:cNvPr>
          <p:cNvSpPr txBox="1"/>
          <p:nvPr/>
        </p:nvSpPr>
        <p:spPr>
          <a:xfrm>
            <a:off x="7727231" y="3983862"/>
            <a:ext cx="32800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선택지 내용</a:t>
            </a:r>
            <a:endParaRPr lang="en-US" altLang="ko-KR" dirty="0"/>
          </a:p>
          <a:p>
            <a:r>
              <a:rPr lang="ko-KR" altLang="en-US" dirty="0"/>
              <a:t>짧게 </a:t>
            </a:r>
            <a:r>
              <a:rPr lang="en-US" altLang="ko-KR" dirty="0"/>
              <a:t>1</a:t>
            </a:r>
            <a:r>
              <a:rPr lang="ko-KR" altLang="en-US" dirty="0"/>
              <a:t>문단만</a:t>
            </a:r>
            <a:endParaRPr lang="en-US" altLang="ko-KR" dirty="0"/>
          </a:p>
          <a:p>
            <a:r>
              <a:rPr lang="en-US" altLang="ko-KR" dirty="0"/>
              <a:t>(OO</a:t>
            </a:r>
            <a:r>
              <a:rPr lang="ko-KR" altLang="en-US" dirty="0"/>
              <a:t>한다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(XX</a:t>
            </a:r>
            <a:r>
              <a:rPr lang="ko-KR" altLang="en-US" dirty="0"/>
              <a:t>를 시도한다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(AA</a:t>
            </a:r>
            <a:r>
              <a:rPr lang="ko-KR" altLang="en-US" dirty="0"/>
              <a:t>를 </a:t>
            </a:r>
            <a:r>
              <a:rPr lang="en-US" altLang="ko-KR" dirty="0"/>
              <a:t>OO</a:t>
            </a:r>
            <a:r>
              <a:rPr lang="ko-KR" altLang="en-US" dirty="0"/>
              <a:t>한다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글자 크기 </a:t>
            </a:r>
            <a:r>
              <a:rPr lang="ko-KR" altLang="en-US" dirty="0" err="1"/>
              <a:t>줄일거임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8113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C4BC756-5BBA-9397-99AE-3822D8870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914" y="962468"/>
            <a:ext cx="8926171" cy="55538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717A972-26B2-076D-E196-6B6CE54C26CF}"/>
              </a:ext>
            </a:extLst>
          </p:cNvPr>
          <p:cNvSpPr txBox="1"/>
          <p:nvPr/>
        </p:nvSpPr>
        <p:spPr>
          <a:xfrm>
            <a:off x="3313651" y="427839"/>
            <a:ext cx="523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성공 후 보상 패널</a:t>
            </a:r>
            <a:r>
              <a:rPr lang="en-US" altLang="ko-KR" dirty="0"/>
              <a:t>(</a:t>
            </a:r>
            <a:r>
              <a:rPr lang="ko-KR" altLang="en-US" dirty="0" err="1"/>
              <a:t>우하단</a:t>
            </a:r>
            <a:r>
              <a:rPr lang="ko-KR" altLang="en-US" dirty="0"/>
              <a:t> 패널만 다름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6906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232</Words>
  <Application>Microsoft Office PowerPoint</Application>
  <PresentationFormat>와이드스크린</PresentationFormat>
  <Paragraphs>60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박정수</dc:creator>
  <cp:lastModifiedBy>박정수</cp:lastModifiedBy>
  <cp:revision>1</cp:revision>
  <dcterms:created xsi:type="dcterms:W3CDTF">2023-04-27T11:22:49Z</dcterms:created>
  <dcterms:modified xsi:type="dcterms:W3CDTF">2023-04-27T11:35:56Z</dcterms:modified>
</cp:coreProperties>
</file>

<file path=docProps/thumbnail.jpeg>
</file>